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87" r:id="rId5"/>
    <p:sldId id="258" r:id="rId6"/>
    <p:sldId id="259" r:id="rId7"/>
    <p:sldId id="260" r:id="rId8"/>
    <p:sldId id="261" r:id="rId9"/>
    <p:sldId id="262" r:id="rId10"/>
    <p:sldId id="263" r:id="rId11"/>
    <p:sldId id="286" r:id="rId12"/>
    <p:sldId id="277" r:id="rId13"/>
    <p:sldId id="278" r:id="rId14"/>
    <p:sldId id="280" r:id="rId15"/>
    <p:sldId id="281" r:id="rId16"/>
    <p:sldId id="283" r:id="rId17"/>
    <p:sldId id="285" r:id="rId18"/>
    <p:sldId id="275" r:id="rId19"/>
    <p:sldId id="276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1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E6D00-A745-42E4-B5A9-60AABA9DA307}" type="datetimeFigureOut">
              <a:rPr lang="en-IN" smtClean="0"/>
              <a:pPr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4CFAE-7CBF-483B-9492-93AEA9576EC0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inselly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ocialmediaexaminer.com/instagram-posts-that-drive-sales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7467"/>
            <a:ext cx="8229600" cy="50770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#6: Create a Clickable Gallery of Product Images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79555"/>
            <a:ext cx="3826768" cy="3268459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en-IN" sz="2000" dirty="0" smtClean="0"/>
              <a:t>You </a:t>
            </a:r>
            <a:r>
              <a:rPr lang="en-IN" sz="2000" b="1" dirty="0" smtClean="0"/>
              <a:t>add your company</a:t>
            </a:r>
            <a:r>
              <a:rPr lang="en-IN" sz="2000" dirty="0" smtClean="0"/>
              <a:t>‘</a:t>
            </a:r>
            <a:r>
              <a:rPr lang="en-IN" sz="2000" b="1" dirty="0" smtClean="0"/>
              <a:t>s Like2Buy link to your Instagram profile</a:t>
            </a:r>
            <a:r>
              <a:rPr lang="en-IN" sz="2000" dirty="0" smtClean="0"/>
              <a:t>.</a:t>
            </a:r>
          </a:p>
          <a:p>
            <a:pPr algn="just"/>
            <a:r>
              <a:rPr lang="en-IN" sz="2000" dirty="0" smtClean="0"/>
              <a:t>The link in your profile takes users to a clickable gallery of product images.</a:t>
            </a:r>
          </a:p>
          <a:p>
            <a:pPr algn="just"/>
            <a:r>
              <a:rPr lang="en-IN" sz="2000" dirty="0" smtClean="0"/>
              <a:t>You can showcase multiple products in a single store image.</a:t>
            </a:r>
          </a:p>
          <a:p>
            <a:pPr algn="just"/>
            <a:endParaRPr lang="en-IN" sz="2000" dirty="0"/>
          </a:p>
        </p:txBody>
      </p:sp>
      <p:pic>
        <p:nvPicPr>
          <p:cNvPr id="4" name="Picture 3" descr="like2buy store product listi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23572"/>
            <a:ext cx="4176464" cy="30243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15616" y="1419622"/>
            <a:ext cx="7268344" cy="20882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9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14 H</a:t>
            </a:r>
            <a:r>
              <a:rPr lang="en-IN" sz="29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</a:t>
            </a:r>
            <a:r>
              <a:rPr lang="en-IN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Instagram Apps &amp; Tools to help busy marketers use Instagram for business.</a:t>
            </a:r>
            <a:endParaRPr kumimoji="0" lang="en-IN" sz="29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8028"/>
            <a:ext cx="8229600" cy="4935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Photo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2159"/>
            <a:ext cx="5698976" cy="374786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en-IN" sz="1800" b="1" dirty="0" smtClean="0"/>
              <a:t>Layout  </a:t>
            </a:r>
          </a:p>
          <a:p>
            <a:pPr lvl="1"/>
            <a:r>
              <a:rPr lang="en-US" sz="1800" dirty="0" smtClean="0"/>
              <a:t>Makes </a:t>
            </a:r>
            <a:r>
              <a:rPr lang="en-US" sz="1800" dirty="0" smtClean="0"/>
              <a:t>it easy to </a:t>
            </a:r>
            <a:r>
              <a:rPr lang="en-US" sz="1800" b="1" dirty="0" smtClean="0"/>
              <a:t>create multi-image collages to post on Instagram</a:t>
            </a:r>
            <a:r>
              <a:rPr lang="en-US" sz="1800" dirty="0" smtClean="0"/>
              <a:t>.</a:t>
            </a:r>
          </a:p>
          <a:p>
            <a:pPr lvl="1"/>
            <a:r>
              <a:rPr lang="en-IN" sz="1800" dirty="0" smtClean="0"/>
              <a:t>you can </a:t>
            </a:r>
            <a:r>
              <a:rPr lang="en-IN" sz="1800" b="1" dirty="0" smtClean="0"/>
              <a:t>feature multiple images (and products) within a single post</a:t>
            </a:r>
            <a:r>
              <a:rPr lang="en-IN" sz="1800" dirty="0" smtClean="0"/>
              <a:t>. </a:t>
            </a:r>
          </a:p>
          <a:p>
            <a:pPr lvl="0"/>
            <a:endParaRPr lang="en-US" sz="1800" dirty="0" smtClean="0"/>
          </a:p>
          <a:p>
            <a:r>
              <a:rPr lang="en-IN" sz="1800" b="1" dirty="0" smtClean="0"/>
              <a:t>Quick – </a:t>
            </a:r>
          </a:p>
          <a:p>
            <a:pPr lvl="1"/>
            <a:r>
              <a:rPr lang="en-US" sz="1800" dirty="0" smtClean="0"/>
              <a:t>Makes </a:t>
            </a:r>
            <a:r>
              <a:rPr lang="en-US" sz="1800" dirty="0" smtClean="0"/>
              <a:t>it easy to </a:t>
            </a:r>
            <a:r>
              <a:rPr lang="en-US" sz="1800" b="1" dirty="0" smtClean="0"/>
              <a:t>add text to an image</a:t>
            </a:r>
            <a:r>
              <a:rPr lang="en-US" sz="1800" dirty="0" smtClean="0"/>
              <a:t>, allowing you to </a:t>
            </a:r>
            <a:r>
              <a:rPr lang="en-US" sz="1800" b="1" dirty="0" smtClean="0"/>
              <a:t>adjust the </a:t>
            </a:r>
            <a:r>
              <a:rPr lang="en-US" sz="1800" b="1" dirty="0" smtClean="0"/>
              <a:t>placement</a:t>
            </a:r>
            <a:r>
              <a:rPr lang="en-US" sz="1800" dirty="0" smtClean="0"/>
              <a:t>,</a:t>
            </a:r>
            <a:r>
              <a:rPr lang="en-US" sz="1800" b="1" dirty="0" smtClean="0"/>
              <a:t> size</a:t>
            </a:r>
            <a:r>
              <a:rPr lang="en-US" sz="1800" dirty="0" smtClean="0"/>
              <a:t>, </a:t>
            </a:r>
            <a:r>
              <a:rPr lang="en-US" sz="1800" b="1" dirty="0" smtClean="0"/>
              <a:t>color</a:t>
            </a:r>
            <a:r>
              <a:rPr lang="en-US" sz="1800" b="1" dirty="0" smtClean="0"/>
              <a:t>, and font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You can </a:t>
            </a:r>
            <a:r>
              <a:rPr lang="en-US" sz="1800" b="1" dirty="0" smtClean="0"/>
              <a:t>share the edited image on multiple social network sites </a:t>
            </a:r>
            <a:endParaRPr lang="en-IN" sz="1800" dirty="0"/>
          </a:p>
        </p:txBody>
      </p:sp>
      <p:pic>
        <p:nvPicPr>
          <p:cNvPr id="4" name="Picture 3" descr="over quick ap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275607"/>
            <a:ext cx="2016224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6175"/>
            <a:ext cx="5122912" cy="3603847"/>
          </a:xfr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IN" sz="1800" b="1" dirty="0" err="1" smtClean="0"/>
              <a:t>Afterlight</a:t>
            </a:r>
            <a:r>
              <a:rPr lang="en-IN" sz="1800" b="1" dirty="0" smtClean="0"/>
              <a:t> </a:t>
            </a:r>
            <a:r>
              <a:rPr lang="en-IN" sz="1800" b="1" dirty="0" smtClean="0"/>
              <a:t> </a:t>
            </a:r>
          </a:p>
          <a:p>
            <a:pPr lvl="1"/>
            <a:r>
              <a:rPr lang="en-IN" sz="1800" dirty="0" smtClean="0"/>
              <a:t>Offers </a:t>
            </a:r>
            <a:r>
              <a:rPr lang="en-IN" sz="1800" dirty="0" smtClean="0"/>
              <a:t>a ton of great photo editing features, including filters and light </a:t>
            </a:r>
            <a:r>
              <a:rPr lang="en-IN" sz="1800" dirty="0" smtClean="0"/>
              <a:t>effects.</a:t>
            </a:r>
          </a:p>
          <a:p>
            <a:pPr lvl="1"/>
            <a:r>
              <a:rPr lang="en-US" sz="1800" dirty="0" smtClean="0"/>
              <a:t>Currently </a:t>
            </a:r>
            <a:r>
              <a:rPr lang="en-US" sz="1800" dirty="0" smtClean="0"/>
              <a:t>you </a:t>
            </a:r>
            <a:r>
              <a:rPr lang="en-US" sz="1800" b="1" dirty="0" smtClean="0"/>
              <a:t>get access to 15 adjustment tools</a:t>
            </a:r>
            <a:r>
              <a:rPr lang="en-US" sz="1800" dirty="0" smtClean="0"/>
              <a:t>,</a:t>
            </a:r>
            <a:r>
              <a:rPr lang="en-US" sz="1800" b="1" dirty="0" smtClean="0"/>
              <a:t> 74 filters</a:t>
            </a:r>
            <a:r>
              <a:rPr lang="en-US" sz="1800" dirty="0" smtClean="0"/>
              <a:t>,</a:t>
            </a:r>
            <a:r>
              <a:rPr lang="en-US" sz="1800" b="1" dirty="0" smtClean="0"/>
              <a:t> 78 textures</a:t>
            </a:r>
            <a:r>
              <a:rPr lang="en-US" sz="1800" dirty="0" smtClean="0"/>
              <a:t>,</a:t>
            </a:r>
            <a:r>
              <a:rPr lang="en-US" sz="1800" b="1" dirty="0" smtClean="0"/>
              <a:t> 128 frames, and 15 preset cropping tools</a:t>
            </a:r>
            <a:r>
              <a:rPr lang="en-US" sz="1800" dirty="0" smtClean="0"/>
              <a:t>.</a:t>
            </a:r>
          </a:p>
          <a:p>
            <a:pPr lvl="0"/>
            <a:r>
              <a:rPr lang="en-IN" sz="1800" b="1" dirty="0" smtClean="0"/>
              <a:t>Superimpose</a:t>
            </a:r>
          </a:p>
          <a:p>
            <a:pPr lvl="1"/>
            <a:r>
              <a:rPr lang="en-US" sz="1800" dirty="0" smtClean="0"/>
              <a:t>Allows </a:t>
            </a:r>
            <a:r>
              <a:rPr lang="en-US" sz="1800" dirty="0" smtClean="0"/>
              <a:t>you to </a:t>
            </a:r>
            <a:r>
              <a:rPr lang="en-US" sz="1800" b="1" dirty="0" smtClean="0"/>
              <a:t>rotate an image on the foreground and blend two images or their </a:t>
            </a:r>
            <a:r>
              <a:rPr lang="en-US" sz="1800" b="1" dirty="0" smtClean="0"/>
              <a:t>textures</a:t>
            </a:r>
          </a:p>
          <a:p>
            <a:pPr lvl="1"/>
            <a:r>
              <a:rPr lang="en-US" sz="1800" dirty="0" smtClean="0"/>
              <a:t>The masking capabilities of this app are amazing</a:t>
            </a:r>
            <a:r>
              <a:rPr lang="en-US" sz="1800" dirty="0" smtClean="0"/>
              <a:t>.</a:t>
            </a:r>
            <a:endParaRPr lang="en-IN" sz="1800" dirty="0"/>
          </a:p>
        </p:txBody>
      </p:sp>
      <p:pic>
        <p:nvPicPr>
          <p:cNvPr id="5" name="Picture 4" descr="superimpos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419622"/>
            <a:ext cx="3384376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3528" y="710035"/>
            <a:ext cx="8435280" cy="4935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Photo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0035"/>
            <a:ext cx="8229600" cy="4935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#2: Video Apps</a:t>
            </a:r>
            <a:endParaRPr lang="en-IN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8182"/>
            <a:ext cx="8219256" cy="31718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IN" sz="1800" b="1" dirty="0" err="1" smtClean="0"/>
              <a:t>Vintagio</a:t>
            </a:r>
            <a:r>
              <a:rPr lang="en-IN" sz="1800" b="1" dirty="0" smtClean="0"/>
              <a:t> </a:t>
            </a:r>
          </a:p>
          <a:p>
            <a:pPr lvl="1"/>
            <a:r>
              <a:rPr lang="en-US" sz="1800" dirty="0" smtClean="0"/>
              <a:t>You can</a:t>
            </a:r>
            <a:r>
              <a:rPr lang="en-US" sz="1800" dirty="0" smtClean="0"/>
              <a:t> </a:t>
            </a:r>
            <a:r>
              <a:rPr lang="en-US" sz="1800" b="1" dirty="0" smtClean="0"/>
              <a:t>apply </a:t>
            </a:r>
            <a:r>
              <a:rPr lang="en-US" sz="1800" b="1" dirty="0" smtClean="0"/>
              <a:t>filters </a:t>
            </a:r>
            <a:r>
              <a:rPr lang="en-US" sz="1800" b="1" dirty="0" smtClean="0"/>
              <a:t>to </a:t>
            </a:r>
            <a:r>
              <a:rPr lang="en-US" sz="1800" b="1" dirty="0" smtClean="0"/>
              <a:t>both photos and </a:t>
            </a:r>
            <a:r>
              <a:rPr lang="en-US" sz="1800" b="1" dirty="0" smtClean="0"/>
              <a:t>videos to give </a:t>
            </a:r>
            <a:r>
              <a:rPr lang="en-US" sz="1800" b="1" dirty="0" smtClean="0"/>
              <a:t>them a retro or vintage look</a:t>
            </a:r>
            <a:r>
              <a:rPr lang="en-US" sz="1800" dirty="0" smtClean="0"/>
              <a:t>. </a:t>
            </a:r>
            <a:endParaRPr lang="en-US" sz="1800" dirty="0" smtClean="0"/>
          </a:p>
          <a:p>
            <a:pPr lvl="1"/>
            <a:r>
              <a:rPr lang="en-IN" sz="1800" b="1" dirty="0" smtClean="0"/>
              <a:t>Choose from a number of built-in songs or a projector sound effect</a:t>
            </a:r>
            <a:r>
              <a:rPr lang="en-IN" sz="1800" dirty="0" smtClean="0"/>
              <a:t>, </a:t>
            </a:r>
            <a:r>
              <a:rPr lang="en-IN" sz="1800" b="1" dirty="0" smtClean="0"/>
              <a:t>or import songs from your library</a:t>
            </a:r>
            <a:r>
              <a:rPr lang="en-IN" sz="1800" dirty="0" smtClean="0"/>
              <a:t>.</a:t>
            </a:r>
            <a:endParaRPr lang="en-US" sz="1800" dirty="0" smtClean="0"/>
          </a:p>
          <a:p>
            <a:pPr lvl="0"/>
            <a:r>
              <a:rPr lang="en-IN" sz="1800" b="1" dirty="0" err="1" smtClean="0"/>
              <a:t>PicPlayPost</a:t>
            </a:r>
            <a:r>
              <a:rPr lang="en-IN" sz="1800" b="1" dirty="0" smtClean="0"/>
              <a:t> </a:t>
            </a:r>
          </a:p>
          <a:p>
            <a:pPr lvl="1"/>
            <a:r>
              <a:rPr lang="en-IN" sz="1800" dirty="0" smtClean="0"/>
              <a:t>You can </a:t>
            </a:r>
            <a:r>
              <a:rPr lang="en-IN" sz="1800" b="1" dirty="0" smtClean="0"/>
              <a:t>create video collages using a combination of photos, videos, GIFs, and sound</a:t>
            </a:r>
            <a:r>
              <a:rPr lang="en-IN" sz="1800" dirty="0" smtClean="0"/>
              <a:t>. </a:t>
            </a:r>
            <a:endParaRPr lang="en-IN" sz="1800" dirty="0" smtClean="0"/>
          </a:p>
          <a:p>
            <a:pPr lvl="1"/>
            <a:r>
              <a:rPr lang="en-IN" sz="1800" dirty="0" smtClean="0"/>
              <a:t>You </a:t>
            </a:r>
            <a:r>
              <a:rPr lang="en-IN" sz="1800" dirty="0" smtClean="0"/>
              <a:t>have the option to </a:t>
            </a:r>
            <a:r>
              <a:rPr lang="en-IN" sz="1800" b="1" dirty="0" smtClean="0"/>
              <a:t>put </a:t>
            </a:r>
            <a:r>
              <a:rPr lang="en-IN" sz="1800" b="1" dirty="0" smtClean="0"/>
              <a:t>an image (or multiple images) next to a video and have music play in </a:t>
            </a:r>
            <a:r>
              <a:rPr lang="en-IN" sz="1800" b="1" dirty="0" smtClean="0"/>
              <a:t>the background</a:t>
            </a:r>
            <a:r>
              <a:rPr lang="en-IN" sz="1800" dirty="0" smtClean="0"/>
              <a:t>.</a:t>
            </a:r>
            <a:endParaRPr lang="en-IN" sz="18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6175"/>
            <a:ext cx="4968552" cy="3603847"/>
          </a:xfr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IN" sz="1800" b="1" dirty="0" smtClean="0"/>
              <a:t>Lapse It </a:t>
            </a:r>
          </a:p>
          <a:p>
            <a:pPr lvl="1"/>
            <a:r>
              <a:rPr lang="en-US" sz="1800" dirty="0" smtClean="0"/>
              <a:t>You can </a:t>
            </a:r>
            <a:r>
              <a:rPr lang="en-US" sz="1800" b="1" dirty="0" smtClean="0"/>
              <a:t>import videos and add a time-lapse effect or capture videos within the app</a:t>
            </a:r>
            <a:r>
              <a:rPr lang="en-US" sz="1800" dirty="0" smtClean="0"/>
              <a:t>.</a:t>
            </a:r>
            <a:endParaRPr lang="en-IN" sz="1800" dirty="0" smtClean="0"/>
          </a:p>
          <a:p>
            <a:pPr lvl="1"/>
            <a:r>
              <a:rPr lang="en-US" sz="1800" b="1" dirty="0" smtClean="0"/>
              <a:t>speed up and slow down videos</a:t>
            </a:r>
            <a:r>
              <a:rPr lang="en-US" sz="1800" dirty="0" smtClean="0"/>
              <a:t>, and </a:t>
            </a:r>
            <a:r>
              <a:rPr lang="en-US" sz="1800" b="1" dirty="0" smtClean="0"/>
              <a:t>add any song from your library to the background</a:t>
            </a:r>
            <a:r>
              <a:rPr lang="en-US" sz="1800" dirty="0" smtClean="0"/>
              <a:t> </a:t>
            </a:r>
            <a:endParaRPr lang="en-US" sz="1800" dirty="0" smtClean="0"/>
          </a:p>
          <a:p>
            <a:pPr marL="0" lvl="1" indent="457200"/>
            <a:endParaRPr lang="en-IN" sz="1800" b="1" dirty="0" smtClean="0"/>
          </a:p>
          <a:p>
            <a:pPr marL="0" lvl="1" indent="457200">
              <a:buFont typeface="Arial" pitchFamily="34" charset="0"/>
              <a:buChar char="•"/>
            </a:pPr>
            <a:r>
              <a:rPr lang="en-IN" sz="1800" b="1" dirty="0" err="1" smtClean="0"/>
              <a:t>Boomeran</a:t>
            </a:r>
            <a:r>
              <a:rPr lang="en-US" sz="1800" b="1" dirty="0" smtClean="0"/>
              <a:t>g	</a:t>
            </a:r>
          </a:p>
          <a:p>
            <a:pPr marL="715963" lvl="1" indent="-258763">
              <a:buFont typeface="Arial" pitchFamily="34" charset="0"/>
              <a:buChar char="•"/>
            </a:pPr>
            <a:r>
              <a:rPr lang="en-US" sz="1800" dirty="0" smtClean="0"/>
              <a:t>Once </a:t>
            </a:r>
            <a:r>
              <a:rPr lang="en-US" sz="1800" dirty="0" smtClean="0"/>
              <a:t>you post your video, Boomerang will </a:t>
            </a:r>
            <a:r>
              <a:rPr lang="en-US" sz="1800" b="1" dirty="0" smtClean="0"/>
              <a:t>play it forward and backward on a never-ending loop</a:t>
            </a:r>
            <a:r>
              <a:rPr lang="en-US" sz="1800" dirty="0" smtClean="0"/>
              <a:t>. </a:t>
            </a:r>
            <a:endParaRPr lang="en-IN" sz="1800" b="1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3528" y="710035"/>
            <a:ext cx="8435280" cy="4935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b="1" dirty="0" smtClean="0"/>
              <a:t>#2: Video Apps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boomera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779662"/>
            <a:ext cx="3618681" cy="26648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0036"/>
            <a:ext cx="8229600" cy="4935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#3: Scheduling Tools</a:t>
            </a:r>
            <a:endParaRPr lang="en-IN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167"/>
            <a:ext cx="8219256" cy="374786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IN" sz="1800" b="1" dirty="0" err="1" smtClean="0"/>
              <a:t>Latergramme</a:t>
            </a:r>
            <a:endParaRPr lang="en-IN" sz="1800" b="1" dirty="0" smtClean="0"/>
          </a:p>
          <a:p>
            <a:pPr lvl="1"/>
            <a:r>
              <a:rPr lang="en-US" sz="1800" b="1" dirty="0" smtClean="0"/>
              <a:t>schedule new posts and monitor current scheduled posts</a:t>
            </a:r>
            <a:r>
              <a:rPr lang="en-US" sz="1800" dirty="0" smtClean="0"/>
              <a:t>, and you can </a:t>
            </a:r>
            <a:r>
              <a:rPr lang="en-US" sz="1800" b="1" dirty="0" smtClean="0"/>
              <a:t>manage two Instagram accounts</a:t>
            </a:r>
            <a:r>
              <a:rPr lang="en-US" sz="1800" dirty="0" smtClean="0"/>
              <a:t> with it. </a:t>
            </a:r>
            <a:endParaRPr lang="en-IN" sz="1800" dirty="0" smtClean="0"/>
          </a:p>
          <a:p>
            <a:pPr lvl="0"/>
            <a:r>
              <a:rPr lang="en-IN" sz="1800" b="1" dirty="0" err="1" smtClean="0"/>
              <a:t>ScheduGram</a:t>
            </a:r>
            <a:endParaRPr lang="en-IN" sz="1800" b="1" dirty="0" smtClean="0"/>
          </a:p>
          <a:p>
            <a:pPr lvl="1"/>
            <a:r>
              <a:rPr lang="en-US" sz="1800" b="1" dirty="0" smtClean="0"/>
              <a:t>edit the images</a:t>
            </a:r>
            <a:r>
              <a:rPr lang="en-US" sz="1800" dirty="0" smtClean="0"/>
              <a:t> and </a:t>
            </a:r>
            <a:r>
              <a:rPr lang="en-US" sz="1800" b="1" dirty="0" smtClean="0"/>
              <a:t>post them either immediately or schedule them for a later time</a:t>
            </a:r>
            <a:r>
              <a:rPr lang="en-US" sz="1800" dirty="0" smtClean="0"/>
              <a:t>. </a:t>
            </a:r>
          </a:p>
          <a:p>
            <a:pPr lvl="1"/>
            <a:r>
              <a:rPr lang="en-IN" sz="1800" dirty="0" smtClean="0"/>
              <a:t>Have  an option to receive </a:t>
            </a:r>
            <a:r>
              <a:rPr lang="en-IN" sz="1800" b="1" dirty="0" smtClean="0"/>
              <a:t>an email notification </a:t>
            </a:r>
            <a:r>
              <a:rPr lang="en-IN" sz="1800" dirty="0" smtClean="0"/>
              <a:t>once your content has been posted.</a:t>
            </a:r>
          </a:p>
          <a:p>
            <a:r>
              <a:rPr lang="en-IN" sz="1800" b="1" dirty="0" err="1" smtClean="0"/>
              <a:t>Hootsuite</a:t>
            </a:r>
            <a:endParaRPr lang="en-IN" sz="1800" b="1" dirty="0" smtClean="0"/>
          </a:p>
          <a:p>
            <a:pPr lvl="1"/>
            <a:r>
              <a:rPr lang="en-US" sz="1800" b="1" dirty="0" smtClean="0"/>
              <a:t>You can </a:t>
            </a:r>
            <a:r>
              <a:rPr lang="en-US" sz="1800" b="1" dirty="0" smtClean="0"/>
              <a:t>schedule posts </a:t>
            </a:r>
            <a:r>
              <a:rPr lang="en-US" sz="1800" b="1" dirty="0" smtClean="0"/>
              <a:t> and </a:t>
            </a:r>
            <a:r>
              <a:rPr lang="en-IN" sz="1800" b="1" dirty="0" smtClean="0"/>
              <a:t>cross-post the same content on other social media sites</a:t>
            </a:r>
            <a:endParaRPr lang="en-IN" sz="1800" dirty="0" smtClean="0"/>
          </a:p>
          <a:p>
            <a:pPr lvl="0"/>
            <a:endParaRPr lang="en-IN" sz="1800" dirty="0" smtClean="0"/>
          </a:p>
          <a:p>
            <a:pPr lvl="1"/>
            <a:endParaRPr lang="en-IN" sz="1800" dirty="0" smtClean="0"/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8027"/>
            <a:ext cx="8229600" cy="4935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#4: Selling Tools</a:t>
            </a:r>
            <a:endParaRPr lang="en-IN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167"/>
            <a:ext cx="8219256" cy="374786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en-IN" sz="1700" b="1" dirty="0" smtClean="0"/>
              <a:t>Have2Have.It</a:t>
            </a:r>
          </a:p>
          <a:p>
            <a:pPr lvl="1"/>
            <a:r>
              <a:rPr lang="en-US" sz="1700" dirty="0" smtClean="0"/>
              <a:t>It will </a:t>
            </a:r>
            <a:r>
              <a:rPr lang="en-US" sz="1700" b="1" dirty="0" smtClean="0"/>
              <a:t>encourage users to click the link in the business’s profile</a:t>
            </a:r>
            <a:r>
              <a:rPr lang="en-US" sz="1700" dirty="0" smtClean="0"/>
              <a:t> (the only active link account owners can utilize), which sends users to a virtual storefront. </a:t>
            </a:r>
            <a:r>
              <a:rPr lang="en-US" sz="1700" dirty="0" smtClean="0"/>
              <a:t>Users can make purchase from there.</a:t>
            </a:r>
            <a:endParaRPr lang="en-IN" sz="1700" b="1" dirty="0" smtClean="0"/>
          </a:p>
          <a:p>
            <a:pPr lvl="0"/>
            <a:r>
              <a:rPr lang="en-IN" sz="1700" b="1" dirty="0" err="1" smtClean="0"/>
              <a:t>Shopseen</a:t>
            </a:r>
            <a:endParaRPr lang="en-IN" sz="1700" dirty="0" smtClean="0"/>
          </a:p>
          <a:p>
            <a:pPr lvl="1"/>
            <a:r>
              <a:rPr lang="en-US" sz="1700" dirty="0" smtClean="0"/>
              <a:t>allows you to </a:t>
            </a:r>
            <a:r>
              <a:rPr lang="en-US" sz="1700" b="1" dirty="0" smtClean="0"/>
              <a:t>sell on Instagram by creating a storefront through your profile link</a:t>
            </a:r>
            <a:r>
              <a:rPr lang="en-US" sz="1700" dirty="0" smtClean="0"/>
              <a:t>.</a:t>
            </a:r>
          </a:p>
          <a:p>
            <a:pPr lvl="1"/>
            <a:r>
              <a:rPr lang="en-US" sz="1700" dirty="0" err="1" smtClean="0"/>
              <a:t>Shopseen</a:t>
            </a:r>
            <a:r>
              <a:rPr lang="en-US" sz="1700" dirty="0" smtClean="0"/>
              <a:t> will </a:t>
            </a:r>
            <a:r>
              <a:rPr lang="en-US" sz="1700" b="1" dirty="0" smtClean="0"/>
              <a:t>link this storefront with your stores on </a:t>
            </a:r>
            <a:r>
              <a:rPr lang="en-US" sz="1700" b="1" dirty="0" err="1" smtClean="0"/>
              <a:t>Shopify</a:t>
            </a:r>
            <a:r>
              <a:rPr lang="en-US" sz="1700" b="1" dirty="0" smtClean="0"/>
              <a:t>, eBay, </a:t>
            </a:r>
            <a:r>
              <a:rPr lang="en-US" sz="1700" b="1" dirty="0" err="1" smtClean="0"/>
              <a:t>Etsy</a:t>
            </a:r>
            <a:r>
              <a:rPr lang="en-US" sz="1700" b="1" dirty="0" smtClean="0"/>
              <a:t>, and Woo</a:t>
            </a:r>
            <a:r>
              <a:rPr lang="en-US" sz="1700" dirty="0" smtClean="0"/>
              <a:t>, </a:t>
            </a:r>
            <a:endParaRPr lang="en-IN" sz="1700" dirty="0" smtClean="0"/>
          </a:p>
          <a:p>
            <a:pPr lvl="0"/>
            <a:r>
              <a:rPr lang="en-IN" sz="1700" b="1" dirty="0" err="1" smtClean="0"/>
              <a:t>Soldsie</a:t>
            </a:r>
            <a:endParaRPr lang="en-IN" sz="1700" dirty="0" smtClean="0"/>
          </a:p>
          <a:p>
            <a:pPr lvl="1"/>
            <a:r>
              <a:rPr lang="en-US" sz="1700" b="1" dirty="0" smtClean="0"/>
              <a:t>Ask </a:t>
            </a:r>
            <a:r>
              <a:rPr lang="en-US" sz="1700" b="1" dirty="0" smtClean="0"/>
              <a:t>users to purchase by commenting “sold” on the image</a:t>
            </a:r>
            <a:r>
              <a:rPr lang="en-US" sz="1700" dirty="0" smtClean="0"/>
              <a:t>, </a:t>
            </a:r>
            <a:r>
              <a:rPr lang="en-US" sz="1700" b="1" dirty="0" smtClean="0"/>
              <a:t>along with any necessary selection (size/color) </a:t>
            </a:r>
            <a:r>
              <a:rPr lang="en-US" sz="1700" b="1" dirty="0" smtClean="0"/>
              <a:t>information</a:t>
            </a:r>
          </a:p>
          <a:p>
            <a:pPr lvl="1"/>
            <a:r>
              <a:rPr lang="en-IN" sz="1700" dirty="0" smtClean="0"/>
              <a:t>Once they do, </a:t>
            </a:r>
            <a:r>
              <a:rPr lang="en-IN" sz="1700" dirty="0" err="1" smtClean="0"/>
              <a:t>Soldsie</a:t>
            </a:r>
            <a:r>
              <a:rPr lang="en-IN" sz="1700" dirty="0" smtClean="0"/>
              <a:t> emails them an invoice that they can pay via credit card or PayPal</a:t>
            </a:r>
            <a:r>
              <a:rPr lang="en-IN" sz="1700" dirty="0" smtClean="0"/>
              <a:t>.</a:t>
            </a:r>
            <a:endParaRPr lang="en-IN" sz="17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728192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922412"/>
            <a:ext cx="8013576" cy="713234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2211710"/>
            <a:ext cx="8013576" cy="24482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IN" sz="2400" dirty="0" smtClean="0"/>
              <a:t>Let </a:t>
            </a:r>
            <a:r>
              <a:rPr lang="en-IN" sz="2400" dirty="0" smtClean="0"/>
              <a:t>followers know that your Instagram is </a:t>
            </a:r>
            <a:r>
              <a:rPr lang="en-IN" sz="2400" dirty="0" err="1" smtClean="0"/>
              <a:t>shoppable</a:t>
            </a:r>
            <a:r>
              <a:rPr lang="en-IN" sz="2400" dirty="0" smtClean="0"/>
              <a:t> Like </a:t>
            </a:r>
            <a:r>
              <a:rPr lang="en-IN" sz="2400" dirty="0" err="1" smtClean="0"/>
              <a:t>Hazelbloom</a:t>
            </a:r>
            <a:r>
              <a:rPr lang="en-IN" sz="2400" dirty="0" smtClean="0"/>
              <a:t> did.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Every business is different, and some tools and apps will work better for you than others will. Test them out and see what works best for you.</a:t>
            </a:r>
            <a:endParaRPr lang="en-IN" sz="2400" dirty="0" smtClean="0"/>
          </a:p>
          <a:p>
            <a:pPr>
              <a:lnSpc>
                <a:spcPct val="150000"/>
              </a:lnSpc>
            </a:pPr>
            <a:endParaRPr lang="en-IN" sz="22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6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11560" y="1491631"/>
            <a:ext cx="7772400" cy="1872207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#6 </a:t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Best Instagram Apps, Tools &amp; Techniques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68407"/>
            <a:ext cx="8229600" cy="56921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59682"/>
            <a:ext cx="8229600" cy="217824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IN" sz="2200" dirty="0" smtClean="0"/>
              <a:t>Using the </a:t>
            </a:r>
            <a:r>
              <a:rPr lang="en-IN" sz="2200" b="1" dirty="0" smtClean="0"/>
              <a:t>right Instagram tools can improve your images, sell products, and save you time.</a:t>
            </a:r>
          </a:p>
          <a:p>
            <a:pPr algn="just">
              <a:lnSpc>
                <a:spcPct val="150000"/>
              </a:lnSpc>
            </a:pPr>
            <a:r>
              <a:rPr lang="en-IN" sz="2200" b="1" dirty="0" smtClean="0"/>
              <a:t>Discover hottest Instagram Apps &amp; Tools </a:t>
            </a:r>
            <a:r>
              <a:rPr lang="en-IN" sz="2200" b="1" dirty="0"/>
              <a:t>to help busy marketers use Instagram for business</a:t>
            </a:r>
            <a:r>
              <a:rPr lang="en-IN" sz="22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 smtClean="0"/>
              <a:t>Also find amazing Techniques for successful Instagram Advertising</a:t>
            </a:r>
            <a:r>
              <a:rPr lang="en-US" sz="2200" dirty="0" smtClean="0"/>
              <a:t>.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15616" y="1419622"/>
            <a:ext cx="7268344" cy="20882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H</a:t>
            </a:r>
            <a:r>
              <a:rPr lang="en-I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Tools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Selling Products on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Instagram</a:t>
            </a:r>
            <a:endParaRPr kumimoji="0" lang="en-I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7893"/>
            <a:ext cx="8229600" cy="54370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Using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Inselly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 to Identify Shoppable Content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2983"/>
            <a:ext cx="8229600" cy="3156999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/>
              <a:t>Add the </a:t>
            </a:r>
            <a:r>
              <a:rPr lang="en-US" sz="2000" b="1" dirty="0" err="1" smtClean="0"/>
              <a:t>hashtag</a:t>
            </a:r>
            <a:r>
              <a:rPr lang="en-US" sz="2000" b="1" dirty="0" smtClean="0"/>
              <a:t> #</a:t>
            </a:r>
            <a:r>
              <a:rPr lang="en-US" sz="2000" b="1" dirty="0" err="1" smtClean="0"/>
              <a:t>inselly</a:t>
            </a:r>
            <a:r>
              <a:rPr lang="en-US" sz="2000" b="1" dirty="0" smtClean="0"/>
              <a:t> to your description</a:t>
            </a:r>
          </a:p>
          <a:p>
            <a:pPr algn="just">
              <a:lnSpc>
                <a:spcPct val="150000"/>
              </a:lnSpc>
            </a:pPr>
            <a:r>
              <a:rPr lang="en-US" sz="2000" u="sng" dirty="0" err="1" smtClean="0">
                <a:hlinkClick r:id="rId2"/>
              </a:rPr>
              <a:t>Inselly</a:t>
            </a:r>
            <a:r>
              <a:rPr lang="en-US" sz="2000" dirty="0" smtClean="0"/>
              <a:t> lets you </a:t>
            </a:r>
            <a:r>
              <a:rPr lang="en-US" sz="2000" b="1" dirty="0" smtClean="0"/>
              <a:t>use the profile</a:t>
            </a:r>
            <a:r>
              <a:rPr lang="en-US" sz="2000" dirty="0" smtClean="0"/>
              <a:t>–</a:t>
            </a:r>
            <a:r>
              <a:rPr lang="en-US" sz="2000" b="1" dirty="0" smtClean="0"/>
              <a:t>link</a:t>
            </a:r>
            <a:r>
              <a:rPr lang="en-US" sz="2000" dirty="0" smtClean="0"/>
              <a:t>–</a:t>
            </a:r>
            <a:r>
              <a:rPr lang="en-US" sz="2000" b="1" dirty="0" smtClean="0"/>
              <a:t>to</a:t>
            </a:r>
            <a:r>
              <a:rPr lang="en-US" sz="2000" dirty="0" smtClean="0"/>
              <a:t>–</a:t>
            </a:r>
            <a:r>
              <a:rPr lang="en-US" sz="2000" b="1" dirty="0" smtClean="0"/>
              <a:t>storefront method of selling</a:t>
            </a:r>
            <a:r>
              <a:rPr lang="en-US" sz="2000" dirty="0" smtClean="0"/>
              <a:t>.</a:t>
            </a:r>
            <a:endParaRPr lang="en-US" sz="2000" b="1" dirty="0" smtClean="0"/>
          </a:p>
          <a:p>
            <a:pPr algn="just">
              <a:lnSpc>
                <a:spcPct val="150000"/>
              </a:lnSpc>
            </a:pPr>
            <a:r>
              <a:rPr lang="en-IN" sz="2000" dirty="0" smtClean="0"/>
              <a:t>It also </a:t>
            </a:r>
            <a:r>
              <a:rPr lang="en-IN" sz="2000" b="1" dirty="0" smtClean="0"/>
              <a:t>flags your content as being buyable</a:t>
            </a:r>
            <a:r>
              <a:rPr lang="en-IN" sz="2000" dirty="0" smtClean="0"/>
              <a:t> if users stumble across it somewhere else.</a:t>
            </a:r>
            <a:endParaRPr lang="en-IN" sz="2000" dirty="0"/>
          </a:p>
        </p:txBody>
      </p:sp>
      <p:pic>
        <p:nvPicPr>
          <p:cNvPr id="4" name="Picture 3" descr="inselly product pos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147814"/>
            <a:ext cx="4572000" cy="177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7574"/>
            <a:ext cx="8229600" cy="8572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#2: Sync Inventory Across Your Online Stores with </a:t>
            </a:r>
            <a:r>
              <a:rPr lang="en-US" sz="27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Shopseen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11710"/>
            <a:ext cx="8229600" cy="2505726"/>
          </a:xfr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 smtClean="0"/>
              <a:t>Shopseen</a:t>
            </a:r>
            <a:r>
              <a:rPr lang="en-US" sz="2000" dirty="0" smtClean="0"/>
              <a:t> </a:t>
            </a:r>
            <a:r>
              <a:rPr lang="en-IN" sz="2000" dirty="0" smtClean="0"/>
              <a:t>allows you to </a:t>
            </a:r>
            <a:r>
              <a:rPr lang="en-IN" sz="2000" b="1" dirty="0" smtClean="0"/>
              <a:t>upload and list your products and have them automatically uploaded to a variety of ecommerce stores like </a:t>
            </a:r>
            <a:r>
              <a:rPr lang="en-IN" sz="2000" b="1" dirty="0" err="1" smtClean="0"/>
              <a:t>Shopify</a:t>
            </a:r>
            <a:r>
              <a:rPr lang="en-IN" sz="2000" dirty="0" smtClean="0"/>
              <a:t>,</a:t>
            </a:r>
            <a:r>
              <a:rPr lang="en-IN" sz="2000" b="1" dirty="0" smtClean="0"/>
              <a:t> </a:t>
            </a:r>
            <a:r>
              <a:rPr lang="en-IN" sz="2000" b="1" dirty="0" err="1" smtClean="0"/>
              <a:t>Etsy</a:t>
            </a:r>
            <a:r>
              <a:rPr lang="en-IN" sz="2000" dirty="0" smtClean="0"/>
              <a:t>,</a:t>
            </a:r>
            <a:r>
              <a:rPr lang="en-IN" sz="2000" b="1" dirty="0" smtClean="0"/>
              <a:t> eBay and Woo</a:t>
            </a:r>
            <a:r>
              <a:rPr lang="en-IN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It </a:t>
            </a:r>
            <a:r>
              <a:rPr lang="en-US" sz="2000" b="1" dirty="0" smtClean="0"/>
              <a:t>creates a storefront using your profile link.</a:t>
            </a:r>
          </a:p>
          <a:p>
            <a:pPr algn="just">
              <a:lnSpc>
                <a:spcPct val="150000"/>
              </a:lnSpc>
            </a:pPr>
            <a:r>
              <a:rPr lang="en-US" sz="2000" b="1" dirty="0" smtClean="0"/>
              <a:t>Ask followers to click to your store through your profile link</a:t>
            </a:r>
            <a:r>
              <a:rPr lang="en-US" sz="2000" dirty="0" smtClean="0"/>
              <a:t> and you can </a:t>
            </a:r>
            <a:r>
              <a:rPr lang="en-US" sz="2000" b="1" dirty="0" smtClean="0"/>
              <a:t>collect payment from a credit card</a:t>
            </a:r>
            <a:r>
              <a:rPr lang="en-US" sz="2000" dirty="0" smtClean="0"/>
              <a:t>.</a:t>
            </a:r>
            <a:endParaRPr lang="en-IN" sz="2000" dirty="0" smtClean="0"/>
          </a:p>
          <a:p>
            <a:pPr algn="just">
              <a:lnSpc>
                <a:spcPct val="150000"/>
              </a:lnSpc>
            </a:pPr>
            <a:endParaRPr lang="en-IN" sz="20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7903"/>
            <a:ext cx="8229600" cy="5077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#3: Comment Selling with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Soldsie</a:t>
            </a:r>
            <a:endParaRPr lang="en-IN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3542"/>
            <a:ext cx="8229600" cy="339447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/>
              <a:t>Upload your products through your selling dashboard to turn the product images into </a:t>
            </a:r>
            <a:r>
              <a:rPr lang="en-US" sz="2000" b="1" dirty="0" err="1" smtClean="0"/>
              <a:t>shoppable</a:t>
            </a:r>
            <a:r>
              <a:rPr lang="en-US" sz="2000" b="1" dirty="0" smtClean="0"/>
              <a:t> </a:t>
            </a:r>
            <a:r>
              <a:rPr lang="en-US" sz="2000" b="1" u="sng" dirty="0" smtClean="0">
                <a:hlinkClick r:id="rId2"/>
              </a:rPr>
              <a:t>Instagram posts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000" b="1" dirty="0" smtClean="0"/>
              <a:t>Ask your buyers to make purchases by commenting</a:t>
            </a:r>
            <a:r>
              <a:rPr lang="en-IN" sz="2000" dirty="0" smtClean="0"/>
              <a:t> “</a:t>
            </a:r>
            <a:r>
              <a:rPr lang="en-IN" sz="2000" b="1" dirty="0" smtClean="0"/>
              <a:t>sold</a:t>
            </a:r>
            <a:r>
              <a:rPr lang="en-IN" sz="2000" dirty="0" smtClean="0"/>
              <a:t>” </a:t>
            </a:r>
            <a:r>
              <a:rPr lang="en-IN" sz="2000" b="1" dirty="0" smtClean="0"/>
              <a:t>directly on the post and including any necessary size</a:t>
            </a:r>
            <a:r>
              <a:rPr lang="en-IN" sz="2000" dirty="0" smtClean="0"/>
              <a:t>/</a:t>
            </a:r>
            <a:r>
              <a:rPr lang="en-IN" sz="2000" b="1" dirty="0" err="1" smtClean="0"/>
              <a:t>color</a:t>
            </a:r>
            <a:r>
              <a:rPr lang="en-IN" sz="2000" dirty="0" smtClean="0"/>
              <a:t>/</a:t>
            </a:r>
            <a:r>
              <a:rPr lang="en-IN" sz="2000" b="1" dirty="0" smtClean="0"/>
              <a:t>selection information</a:t>
            </a:r>
            <a:r>
              <a:rPr lang="en-IN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Once buyers comment with this information, </a:t>
            </a:r>
            <a:r>
              <a:rPr lang="en-US" sz="2000" dirty="0" err="1" smtClean="0"/>
              <a:t>Soldsie</a:t>
            </a:r>
            <a:r>
              <a:rPr lang="en-US" sz="2000" dirty="0" smtClean="0"/>
              <a:t> emails them an invoice so you can </a:t>
            </a:r>
            <a:r>
              <a:rPr lang="en-US" sz="2000" b="1" dirty="0" smtClean="0"/>
              <a:t>collect payment via PayPal or credit card</a:t>
            </a:r>
            <a:r>
              <a:rPr lang="en-US" sz="2000" dirty="0" smtClean="0"/>
              <a:t>.</a:t>
            </a: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43558"/>
            <a:ext cx="8229600" cy="5040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#4: Connect To a Shoppable Storefront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89653"/>
            <a:ext cx="8229600" cy="2682297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n-US" sz="1800" dirty="0" smtClean="0"/>
              <a:t> </a:t>
            </a:r>
            <a:r>
              <a:rPr lang="en-IN" sz="1800" dirty="0" smtClean="0"/>
              <a:t>Have2Have.It </a:t>
            </a:r>
            <a:r>
              <a:rPr lang="en-US" sz="1800" dirty="0" smtClean="0"/>
              <a:t>can drive traffic to your site, and it </a:t>
            </a:r>
            <a:r>
              <a:rPr lang="en-US" sz="1800" b="1" dirty="0" smtClean="0"/>
              <a:t>boasts a 70% click-through rate.</a:t>
            </a:r>
            <a:endParaRPr lang="en-IN" sz="1800" b="1" dirty="0" smtClean="0"/>
          </a:p>
          <a:p>
            <a:pPr algn="just"/>
            <a:r>
              <a:rPr lang="en-IN" sz="1800" dirty="0" smtClean="0"/>
              <a:t>Place the Have2Have.It link in your profile </a:t>
            </a:r>
            <a:r>
              <a:rPr lang="en-IN" sz="1800" b="1" dirty="0" smtClean="0"/>
              <a:t>to send customers to your ecommerce website</a:t>
            </a:r>
            <a:r>
              <a:rPr lang="en-IN" sz="1800" dirty="0" smtClean="0"/>
              <a:t>.</a:t>
            </a:r>
          </a:p>
          <a:p>
            <a:pPr algn="just"/>
            <a:r>
              <a:rPr lang="en-IN" sz="1800" dirty="0" smtClean="0"/>
              <a:t>It also does </a:t>
            </a:r>
            <a:r>
              <a:rPr lang="en-IN" sz="1800" b="1" dirty="0" smtClean="0"/>
              <a:t>conversion tracking, provides advanced analytics </a:t>
            </a:r>
            <a:r>
              <a:rPr lang="en-IN" sz="1800" dirty="0" smtClean="0"/>
              <a:t>and </a:t>
            </a:r>
            <a:r>
              <a:rPr lang="en-IN" sz="1800" b="1" dirty="0" smtClean="0"/>
              <a:t>offers email capture information. </a:t>
            </a:r>
            <a:endParaRPr lang="en-IN" sz="1800" dirty="0"/>
          </a:p>
        </p:txBody>
      </p:sp>
      <p:pic>
        <p:nvPicPr>
          <p:cNvPr id="4" name="Picture 3" descr="have2have.it link in bi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291830"/>
            <a:ext cx="3962400" cy="15578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43204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#5: Chat Online With Buyers on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Letsell.it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534"/>
            <a:ext cx="8229600" cy="3394472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You </a:t>
            </a:r>
            <a:r>
              <a:rPr lang="en-US" sz="2000" b="1" dirty="0" smtClean="0"/>
              <a:t>register your products with </a:t>
            </a:r>
            <a:r>
              <a:rPr lang="en-US" sz="2000" b="1" dirty="0" err="1" smtClean="0"/>
              <a:t>Letsell.It</a:t>
            </a:r>
            <a:r>
              <a:rPr lang="en-US" sz="2000" b="1" dirty="0" smtClean="0"/>
              <a:t> and add both a photo and description</a:t>
            </a:r>
            <a:r>
              <a:rPr lang="en-US" sz="2000" dirty="0" smtClean="0"/>
              <a:t>, </a:t>
            </a:r>
            <a:r>
              <a:rPr lang="en-US" sz="2000" b="1" dirty="0" smtClean="0"/>
              <a:t>and the app will then post it on Instagram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b="1" dirty="0" smtClean="0"/>
              <a:t>Ask buyers who are registered with </a:t>
            </a:r>
            <a:r>
              <a:rPr lang="en-US" sz="2000" b="1" dirty="0" err="1" smtClean="0"/>
              <a:t>Letsell.It</a:t>
            </a:r>
            <a:r>
              <a:rPr lang="en-US" sz="2000" b="1" dirty="0" smtClean="0"/>
              <a:t> to like the image of your product on Instagram. 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Once they do, they’re taken to the </a:t>
            </a:r>
            <a:r>
              <a:rPr lang="en-US" sz="2000" dirty="0" err="1" smtClean="0"/>
              <a:t>Letsell.It</a:t>
            </a:r>
            <a:r>
              <a:rPr lang="en-US" sz="2000" dirty="0" smtClean="0"/>
              <a:t> app to </a:t>
            </a:r>
            <a:r>
              <a:rPr lang="en-US" sz="2000" b="1" dirty="0" smtClean="0"/>
              <a:t>verify and complete the purchase using PayPal</a:t>
            </a:r>
            <a:r>
              <a:rPr lang="en-US" sz="2000" dirty="0" smtClean="0"/>
              <a:t>.</a:t>
            </a: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336</Words>
  <Application>Microsoft Office PowerPoint</Application>
  <PresentationFormat>On-screen Show (16:9)</PresentationFormat>
  <Paragraphs>82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Video #6    Best Instagram Apps, Tools &amp; Techniques </vt:lpstr>
      <vt:lpstr>Introduction</vt:lpstr>
      <vt:lpstr>Slide 4</vt:lpstr>
      <vt:lpstr>#1: Using Inselly# to Identify Shoppable Content</vt:lpstr>
      <vt:lpstr>#2: Sync Inventory Across Your Online Stores with Shopseen</vt:lpstr>
      <vt:lpstr>#3: Comment Selling with Soldsie</vt:lpstr>
      <vt:lpstr>#4: Connect To a Shoppable Storefront</vt:lpstr>
      <vt:lpstr>#5: Chat Online With Buyers on Letsell.it</vt:lpstr>
      <vt:lpstr>#6: Create a Clickable Gallery of Product Images</vt:lpstr>
      <vt:lpstr>Slide 11</vt:lpstr>
      <vt:lpstr>#1: Photo Apps</vt:lpstr>
      <vt:lpstr>#1: Photo Apps</vt:lpstr>
      <vt:lpstr>#2: Video Apps</vt:lpstr>
      <vt:lpstr>#2: Video Apps</vt:lpstr>
      <vt:lpstr>#3: Scheduling Tools</vt:lpstr>
      <vt:lpstr>#4: Selling Tools</vt:lpstr>
      <vt:lpstr>The Takeaway</vt:lpstr>
      <vt:lpstr>Slide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107</cp:revision>
  <dcterms:created xsi:type="dcterms:W3CDTF">2016-07-02T23:31:23Z</dcterms:created>
  <dcterms:modified xsi:type="dcterms:W3CDTF">2016-07-05T17:48:41Z</dcterms:modified>
</cp:coreProperties>
</file>